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1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980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3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066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53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83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8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9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1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1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5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5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1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9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1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60A9B-851B-4507-8D75-AA25A399837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FAD379-84C7-4690-990E-B93437A4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3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المنظر الثالث:</a:t>
            </a:r>
            <a:br>
              <a:rPr lang="ar-SA" dirty="0" smtClean="0"/>
            </a:br>
            <a:r>
              <a:rPr lang="ar-SA" dirty="0" smtClean="0">
                <a:solidFill>
                  <a:srgbClr val="FF0000"/>
                </a:solidFill>
              </a:rPr>
              <a:t>الإنسانية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33" y="2160589"/>
            <a:ext cx="9123891" cy="4554536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وهل ذنبي أن أحس في نفسي الآدمية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وليذهب الطفل فيجوب بالأقطار كي يعود غلاما رشيدا</a:t>
            </a:r>
          </a:p>
          <a:p>
            <a:pPr marL="0" indent="0" algn="r" rtl="1">
              <a:buNone/>
            </a:pP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النساء: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لن أعود إلى جسدك الجميل... لن يسكرني ريق ثغرك، ونفح شعرك، وضمات ذراعيك...</a:t>
            </a:r>
          </a:p>
          <a:p>
            <a:pPr algn="r" rtl="1"/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شعبت من الأجساد... شعبت من الأجساد.... شعبت من الأجساد</a:t>
            </a:r>
          </a:p>
        </p:txBody>
      </p:sp>
    </p:spTree>
    <p:extLst>
      <p:ext uri="{BB962C8B-B14F-4D97-AF65-F5344CB8AC3E}">
        <p14:creationId xmlns:p14="http://schemas.microsoft.com/office/powerpoint/2010/main" val="188160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المنظر الثالث:</a:t>
            </a:r>
            <a:br>
              <a:rPr lang="ar-SA" dirty="0" smtClean="0"/>
            </a:br>
            <a:r>
              <a:rPr lang="ar-SA" dirty="0" smtClean="0">
                <a:solidFill>
                  <a:srgbClr val="FF0000"/>
                </a:solidFill>
              </a:rPr>
              <a:t>الشعور والوعي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بين الشعور والوعي:</a:t>
            </a:r>
          </a:p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 أريد أن أشعر. كنت من قبل أشعر لا أعي.. اليوم أنا أعي وأشعر كالروح</a:t>
            </a:r>
          </a:p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القلب والسفر:</a:t>
            </a:r>
          </a:p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زاد: سافر إلى ما شئت</a:t>
            </a:r>
          </a:p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يار: ماذا تعنين؟</a:t>
            </a:r>
          </a:p>
          <a:p>
            <a:pPr algn="r" rtl="1"/>
            <a:r>
              <a:rPr lang="ar-SA" sz="5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زاد: يقال إن رجلا بقلبه قد يصل إلى ما لا يصل إليه آخر بقلبه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101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Arabic Typesetting</vt:lpstr>
      <vt:lpstr>Arial</vt:lpstr>
      <vt:lpstr>Tahoma</vt:lpstr>
      <vt:lpstr>Trebuchet MS</vt:lpstr>
      <vt:lpstr>Wingdings 3</vt:lpstr>
      <vt:lpstr>Facet</vt:lpstr>
      <vt:lpstr>المنظر الثالث: الإنسانية</vt:lpstr>
      <vt:lpstr>المنظر الثالث: الشعور والوعي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المنظر الثالث: الإنسانية</dc:title>
  <dc:creator>pc.infop</dc:creator>
  <cp:lastModifiedBy>pc.infop</cp:lastModifiedBy>
  <cp:revision>2</cp:revision>
  <dcterms:created xsi:type="dcterms:W3CDTF">2020-08-26T00:53:08Z</dcterms:created>
  <dcterms:modified xsi:type="dcterms:W3CDTF">2020-08-26T04:11:46Z</dcterms:modified>
</cp:coreProperties>
</file>